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7" r:id="rId5"/>
    <p:sldId id="299" r:id="rId6"/>
    <p:sldId id="265" r:id="rId7"/>
    <p:sldId id="301" r:id="rId8"/>
    <p:sldId id="302" r:id="rId9"/>
    <p:sldId id="304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4" r:id="rId19"/>
    <p:sldId id="319" r:id="rId20"/>
    <p:sldId id="316" r:id="rId21"/>
    <p:sldId id="320" r:id="rId22"/>
    <p:sldId id="321" r:id="rId23"/>
    <p:sldId id="318" r:id="rId24"/>
    <p:sldId id="322" r:id="rId25"/>
    <p:sldId id="323" r:id="rId26"/>
    <p:sldId id="263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521"/>
    <a:srgbClr val="316D45"/>
    <a:srgbClr val="88E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4009" autoAdjust="0"/>
  </p:normalViewPr>
  <p:slideViewPr>
    <p:cSldViewPr snapToGrid="0" snapToObjects="1">
      <p:cViewPr varScale="1">
        <p:scale>
          <a:sx n="146" d="100"/>
          <a:sy n="146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2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2B360D-97A1-4AAE-A725-248B751C17DF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B057F-ACC6-460A-8319-402D99A59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9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2DA953-2015-4E56-8D06-1DF65A4C598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DBE59C-B99B-42FF-9F1C-7459761DF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4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4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0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8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5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2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1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4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61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38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9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8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1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0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9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0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7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7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9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76" y="1597819"/>
            <a:ext cx="8228723" cy="1102519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76" y="2914650"/>
            <a:ext cx="822872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425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4911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6277" y="4806678"/>
            <a:ext cx="14723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807" y="4806678"/>
            <a:ext cx="30164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7103" y="4806678"/>
            <a:ext cx="14696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BD15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bsite.request@sportclip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ebsite.request@sportclips.com" TargetMode="External"/><Relationship Id="rId5" Type="http://schemas.openxmlformats.org/officeDocument/2006/relationships/hyperlink" Target="http://www.sportclips.com/leadership" TargetMode="External"/><Relationship Id="rId4" Type="http://schemas.openxmlformats.org/officeDocument/2006/relationships/hyperlink" Target="http://www.sportclips.com/adm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reative.supportsystem.com/ope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3" y="135013"/>
            <a:ext cx="8533563" cy="369954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Weekly 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1173" y="4220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Chad Jordan and John Musser </a:t>
            </a:r>
          </a:p>
          <a:p>
            <a:pPr algn="ctr"/>
            <a:r>
              <a:rPr lang="en-US" dirty="0"/>
              <a:t>SCI Digital Marketing </a:t>
            </a:r>
            <a:r>
              <a:rPr lang="en-US" dirty="0">
                <a:hlinkClick r:id="rId3"/>
              </a:rPr>
              <a:t>website.request@sportclips.com</a:t>
            </a:r>
            <a:endParaRPr lang="en-US" dirty="0"/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0" y="525929"/>
            <a:ext cx="9144000" cy="3383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Welcome to the Wednesday webinar!</a:t>
            </a:r>
          </a:p>
          <a:p>
            <a:r>
              <a:rPr lang="en-US" sz="2800" dirty="0">
                <a:solidFill>
                  <a:schemeClr val="tx1"/>
                </a:solidFill>
              </a:rPr>
              <a:t>Please mute your audio connection upon logging in.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 the first 10-15 mins we will discuss the topic at hand.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Once we go through the presentation, we will open up for questions on what we just discussed.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After there are no more questions, we will open questioning for ANY Digital resource subject.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Please raise your hand in the taskbar or type your question in the questions box.</a:t>
            </a:r>
          </a:p>
        </p:txBody>
      </p:sp>
    </p:spTree>
    <p:extLst>
      <p:ext uri="{BB962C8B-B14F-4D97-AF65-F5344CB8AC3E}">
        <p14:creationId xmlns:p14="http://schemas.microsoft.com/office/powerpoint/2010/main" val="568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845" y="789303"/>
            <a:ext cx="9052309" cy="6054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“Edit &amp; Schedule”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Selecting Approved Artwork Campaign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F1815-DADC-7E41-AC59-DC430FE5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" y="1377621"/>
            <a:ext cx="9144000" cy="30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69575" y="789303"/>
            <a:ext cx="9074425" cy="20495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First, you will want to change the email subject line. Click the drop down arrow in “Email Actions” to expand the selection and select “View/Edit Details”.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Accessing the Email Subject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863C6-D4F4-C149-BE99-CBB0FFDF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" y="2368557"/>
            <a:ext cx="9144000" cy="14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" y="926301"/>
            <a:ext cx="3568148" cy="20495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Type in the new Email Subject describing your email /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Click “Save”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Changing the Email Subject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1AD02-91F0-B240-A39A-0E13F2FEA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04" y="1279279"/>
            <a:ext cx="4974317" cy="33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789304"/>
            <a:ext cx="9292046" cy="5883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the pencil icon to access image editor.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Adding the Approved Artwork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33E05-148D-5847-9CD6-02E90D89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" y="1377621"/>
            <a:ext cx="6826477" cy="2078503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791361D-CD5D-EB4A-B925-02014EE6BE7B}"/>
              </a:ext>
            </a:extLst>
          </p:cNvPr>
          <p:cNvSpPr txBox="1">
            <a:spLocks/>
          </p:cNvSpPr>
          <p:nvPr/>
        </p:nvSpPr>
        <p:spPr>
          <a:xfrm>
            <a:off x="-74023" y="3545567"/>
            <a:ext cx="9292046" cy="588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Next, select “Create New Text”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4351DB-1953-3647-AABA-16936720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42" y="3601028"/>
            <a:ext cx="3352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1013791"/>
            <a:ext cx="8995954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editor will now appear. Click the picture icon to upload your Approved Artwork.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Editor Appears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198F7-E5A2-FF43-99B1-49AA27BE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3429"/>
            <a:ext cx="9093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691574"/>
            <a:ext cx="4241074" cy="20495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1. In the Image URL field, click the Folder icon.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Uploading the Approved Artwork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F2393-7B96-7345-94B2-55C65A91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1" y="1837507"/>
            <a:ext cx="2085211" cy="271380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3A826C3-7EA8-E848-AB70-C3A3C7BFFB26}"/>
              </a:ext>
            </a:extLst>
          </p:cNvPr>
          <p:cNvSpPr txBox="1">
            <a:spLocks/>
          </p:cNvSpPr>
          <p:nvPr/>
        </p:nvSpPr>
        <p:spPr>
          <a:xfrm>
            <a:off x="4837610" y="691574"/>
            <a:ext cx="4306389" cy="2049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2. Click “Add New Image” and follow prompts.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B8736-B1CC-6540-BAA4-D3645258A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7507"/>
            <a:ext cx="4332164" cy="299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691574"/>
            <a:ext cx="5921829" cy="20495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Before you click “Insert Image”, please remember to add “Alt Text” for ADA compliance purposes. This alt text should simply be a description of the image you are inserting.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Adding “Alt Text”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FBCB2-F521-6249-BD69-FAA1699D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809287"/>
            <a:ext cx="2866548" cy="3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1013791"/>
            <a:ext cx="9143999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add a hyperlink, click on the image and then click the chain link icon in the editor.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Adding a Link to the Approved Artwork Campaign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B4190-EF8C-894C-A63A-D37224E5F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279" y="2038549"/>
            <a:ext cx="3370292" cy="30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1013791"/>
            <a:ext cx="5773783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the pop-up window, select “External URL” in the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dirty="0">
                <a:solidFill>
                  <a:schemeClr val="tx1"/>
                </a:solidFill>
              </a:rPr>
              <a:t>field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Adding a Link to the Approved Artwork Campaign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20FBC-7D2C-4244-B330-3FDEDBBA5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83" y="1013791"/>
            <a:ext cx="2321327" cy="40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0" y="1013791"/>
            <a:ext cx="5773783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the pop-up window, type in the web address you want to point to in the </a:t>
            </a:r>
            <a:r>
              <a:rPr lang="en-US" i="1" dirty="0">
                <a:solidFill>
                  <a:schemeClr val="tx1"/>
                </a:solidFill>
              </a:rPr>
              <a:t>URL </a:t>
            </a:r>
            <a:r>
              <a:rPr lang="en-US" dirty="0">
                <a:solidFill>
                  <a:schemeClr val="tx1"/>
                </a:solidFill>
              </a:rPr>
              <a:t>field and click “Create Link”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Adding a Link to the Approved Artwork Campaign (cont’d)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C3F17-A554-484A-9031-28E77817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1" y="615131"/>
            <a:ext cx="2508059" cy="43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4" y="0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Webinar Instructions</a:t>
            </a:r>
          </a:p>
        </p:txBody>
      </p:sp>
      <p:sp>
        <p:nvSpPr>
          <p:cNvPr id="7" name="Rectangle 4"/>
          <p:cNvSpPr>
            <a:spLocks noGrp="1"/>
          </p:cNvSpPr>
          <p:nvPr>
            <p:ph type="subTitle" idx="1"/>
          </p:nvPr>
        </p:nvSpPr>
        <p:spPr>
          <a:xfrm>
            <a:off x="206029" y="657245"/>
            <a:ext cx="2878773" cy="44234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Please make sure </a:t>
            </a:r>
            <a:r>
              <a:rPr lang="en-US" sz="2800">
                <a:solidFill>
                  <a:schemeClr val="tx1"/>
                </a:solidFill>
              </a:rPr>
              <a:t>to mute </a:t>
            </a:r>
            <a:r>
              <a:rPr lang="en-US" sz="2800" dirty="0">
                <a:solidFill>
                  <a:schemeClr val="tx1"/>
                </a:solidFill>
              </a:rPr>
              <a:t>your audio connection.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Submit questions through control panel.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47" y="588317"/>
            <a:ext cx="5828853" cy="43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91691" y="789303"/>
            <a:ext cx="9052309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Click the “Save” button in the editor.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Saving the Approved Artwork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300CC-7523-DC4C-8535-7244541E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21"/>
            <a:ext cx="9144000" cy="29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91692" y="789303"/>
            <a:ext cx="6636096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Select the “</a:t>
            </a:r>
            <a:r>
              <a:rPr lang="en-US" dirty="0" err="1">
                <a:solidFill>
                  <a:schemeClr val="tx1"/>
                </a:solidFill>
              </a:rPr>
              <a:t>MarketierLibrary</a:t>
            </a:r>
            <a:r>
              <a:rPr lang="en-US" dirty="0">
                <a:solidFill>
                  <a:schemeClr val="tx1"/>
                </a:solidFill>
              </a:rPr>
              <a:t>” folder and name the email content in the “Enter a Title” field. Lastly, click “Select Directory”. This will save your CONTENT, but not the entire email. One step remains.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Saving the Approved Artwork Email 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CB75D-F9FD-C841-AA8E-76C09FBA5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787" y="789303"/>
            <a:ext cx="1854679" cy="38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91691" y="789303"/>
            <a:ext cx="9052309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Once you are satisfied with your email, click the “Save” button in the upper right hand corner. Now proceed with sending a test email and scheduling your campaign for delivery.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Saving the Approved Artwork Email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12CA5-53B4-264C-8880-504BEFA9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99" y="2838820"/>
            <a:ext cx="6256858" cy="18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34015" y="-1464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/>
              <a:t>Digital Marketing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76" y="586854"/>
            <a:ext cx="4930883" cy="3300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06" y="3958943"/>
            <a:ext cx="784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iAPPS</a:t>
            </a:r>
            <a:r>
              <a:rPr lang="en-US" dirty="0"/>
              <a:t> Log-In – </a:t>
            </a:r>
            <a:r>
              <a:rPr lang="en-US" dirty="0">
                <a:hlinkClick r:id="rId4"/>
              </a:rPr>
              <a:t>www.sportclips.com/admin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“Survey Says!” – </a:t>
            </a:r>
            <a:r>
              <a:rPr lang="en-US" dirty="0">
                <a:hlinkClick r:id="rId5"/>
              </a:rPr>
              <a:t>www.sportclips.com/leadership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Chad Jordan, </a:t>
            </a:r>
            <a:r>
              <a:rPr lang="en-US" dirty="0">
                <a:hlinkClick r:id="rId6"/>
              </a:rPr>
              <a:t>website.request@sportclips.com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4040"/>
              </a:lnSpc>
            </a:pPr>
            <a:r>
              <a:rPr lang="en-US" sz="3200" dirty="0"/>
              <a:t>iAPPS Training Guide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91" y="907576"/>
            <a:ext cx="4021940" cy="219729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302526"/>
            <a:ext cx="26658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D15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40"/>
              </a:lnSpc>
            </a:pPr>
            <a:r>
              <a:rPr lang="en-US" sz="1400" dirty="0">
                <a:solidFill>
                  <a:schemeClr val="tx1"/>
                </a:solidFill>
              </a:rPr>
              <a:t>STEP #1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26170" y="290869"/>
            <a:ext cx="26658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BD152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40"/>
              </a:lnSpc>
            </a:pPr>
            <a:r>
              <a:rPr lang="en-US" sz="1400" dirty="0">
                <a:solidFill>
                  <a:schemeClr val="tx1"/>
                </a:solidFill>
              </a:rPr>
              <a:t>STEP #2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7" y="907576"/>
            <a:ext cx="4374253" cy="32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26968" y="789303"/>
            <a:ext cx="8917031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now have over 100 Email Campaigns that TL’s can use to reach clients</a:t>
            </a:r>
          </a:p>
          <a:p>
            <a:pPr marL="798513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6968" y="200985"/>
            <a:ext cx="8742969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Unbound Email Marketing: Multiple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72485-AB9D-6B47-B176-315C248E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74" y="1976846"/>
            <a:ext cx="6739463" cy="26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17029" y="962567"/>
            <a:ext cx="8926971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 will FIRST need to request that artwork be created at: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https://scicreative.supportsystem.com/open.php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will want to provide a 2-3 week lead time for artwork to be created and returned.</a:t>
            </a:r>
          </a:p>
          <a:p>
            <a:pPr marL="798513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4" y="200985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Request Artwork</a:t>
            </a:r>
          </a:p>
        </p:txBody>
      </p:sp>
    </p:spTree>
    <p:extLst>
      <p:ext uri="{BB962C8B-B14F-4D97-AF65-F5344CB8AC3E}">
        <p14:creationId xmlns:p14="http://schemas.microsoft.com/office/powerpoint/2010/main" val="17249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40406" y="789303"/>
            <a:ext cx="3807453" cy="13144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Complete the form with your information and put “Ad Request” at the Help Topic.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 size specs, please put 8.33 for Width and 12.78 for Height.</a:t>
            </a:r>
          </a:p>
          <a:p>
            <a:pPr marL="798513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4" y="200985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Fill Out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ED526-8CF4-8740-88C7-6853A22A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77" y="898649"/>
            <a:ext cx="3390904" cy="37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33687" y="620338"/>
            <a:ext cx="2854162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Before clicking “Create Ticket”, complete the “Request Details” as thoroughly </a:t>
            </a:r>
            <a:r>
              <a:rPr lang="en-US">
                <a:solidFill>
                  <a:schemeClr val="tx1"/>
                </a:solidFill>
              </a:rPr>
              <a:t>as possible. </a:t>
            </a:r>
            <a:endParaRPr lang="en-US" dirty="0">
              <a:solidFill>
                <a:schemeClr val="tx1"/>
              </a:solidFill>
            </a:endParaRPr>
          </a:p>
          <a:p>
            <a:pPr marL="798513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4" y="200985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Create Ticket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2D6CE-0D32-9B49-A806-74F5DA19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44" y="888273"/>
            <a:ext cx="5492593" cy="37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33687" y="620338"/>
            <a:ext cx="4269348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Once you receive the artwork from our Creative Department, please review for accuracy and save the image to your computer.</a:t>
            </a:r>
          </a:p>
          <a:p>
            <a:pPr marL="798513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6374" y="200985"/>
            <a:ext cx="8533563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Receiving Artwork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63" y="789303"/>
            <a:ext cx="2438748" cy="38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61360" y="789303"/>
            <a:ext cx="9052309" cy="20495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Search for “Approved Artwork” in the search window of “Available Campaigns” and click the email (Does not matter which “#” you use)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200985"/>
            <a:ext cx="9144000" cy="588318"/>
          </a:xfrm>
        </p:spPr>
        <p:txBody>
          <a:bodyPr>
            <a:normAutofit fontScale="90000"/>
          </a:bodyPr>
          <a:lstStyle/>
          <a:p>
            <a:pPr algn="ctr">
              <a:lnSpc>
                <a:spcPts val="4040"/>
              </a:lnSpc>
            </a:pPr>
            <a:r>
              <a:rPr lang="en-US" sz="3600" dirty="0"/>
              <a:t>Finding the Approved Artwork Campaign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4D642-D6A0-034C-9AC8-70932C05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69" y="2517374"/>
            <a:ext cx="6766560" cy="25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D1521"/>
      </a:dk2>
      <a:lt2>
        <a:srgbClr val="FFFFFF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004080"/>
      </a:accent6>
      <a:hlink>
        <a:srgbClr val="BD1521"/>
      </a:hlink>
      <a:folHlink>
        <a:srgbClr val="8813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60736</TotalTime>
  <Words>724</Words>
  <Application>Microsoft Macintosh PowerPoint</Application>
  <PresentationFormat>On-screen Show (16:9)</PresentationFormat>
  <Paragraphs>84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Weekly Webinar</vt:lpstr>
      <vt:lpstr>Webinar Instructions</vt:lpstr>
      <vt:lpstr>iAPPS Training Guide</vt:lpstr>
      <vt:lpstr>Unbound Email Marketing: Multiple Options</vt:lpstr>
      <vt:lpstr>Request Artwork</vt:lpstr>
      <vt:lpstr>Fill Out Form</vt:lpstr>
      <vt:lpstr>Create Ticket</vt:lpstr>
      <vt:lpstr>Receiving Artwork</vt:lpstr>
      <vt:lpstr>Finding the Approved Artwork Campaign</vt:lpstr>
      <vt:lpstr>Selecting Approved Artwork Campaign</vt:lpstr>
      <vt:lpstr>Accessing the Email Subject Line</vt:lpstr>
      <vt:lpstr>Changing the Email Subject Line</vt:lpstr>
      <vt:lpstr>Adding the Approved Artwork</vt:lpstr>
      <vt:lpstr>Editor Appears</vt:lpstr>
      <vt:lpstr>Uploading the Approved Artwork</vt:lpstr>
      <vt:lpstr>Adding “Alt Text”</vt:lpstr>
      <vt:lpstr>Adding a Link to the Approved Artwork Campaign</vt:lpstr>
      <vt:lpstr>Adding a Link to the Approved Artwork Campaign (cont’d)</vt:lpstr>
      <vt:lpstr>Adding a Link to the Approved Artwork Campaign (cont’d)</vt:lpstr>
      <vt:lpstr>Saving the Approved Artwork Email</vt:lpstr>
      <vt:lpstr>Saving the Approved Artwork Email (cont’d)</vt:lpstr>
      <vt:lpstr>Saving the Approved Artwork Email</vt:lpstr>
      <vt:lpstr>Digital Marketing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230</cp:revision>
  <cp:lastPrinted>2015-08-11T00:25:01Z</cp:lastPrinted>
  <dcterms:created xsi:type="dcterms:W3CDTF">2010-04-12T23:12:02Z</dcterms:created>
  <dcterms:modified xsi:type="dcterms:W3CDTF">2019-06-11T21:30:11Z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